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4" r:id="rId1"/>
  </p:sldMasterIdLst>
  <p:notesMasterIdLst>
    <p:notesMasterId r:id="rId29"/>
  </p:notesMasterIdLst>
  <p:handoutMasterIdLst>
    <p:handoutMasterId r:id="rId30"/>
  </p:handoutMasterIdLst>
  <p:sldIdLst>
    <p:sldId id="299" r:id="rId2"/>
    <p:sldId id="389" r:id="rId3"/>
    <p:sldId id="381" r:id="rId4"/>
    <p:sldId id="268" r:id="rId5"/>
    <p:sldId id="382" r:id="rId6"/>
    <p:sldId id="269" r:id="rId7"/>
    <p:sldId id="267" r:id="rId8"/>
    <p:sldId id="364" r:id="rId9"/>
    <p:sldId id="365" r:id="rId10"/>
    <p:sldId id="272" r:id="rId11"/>
    <p:sldId id="363" r:id="rId12"/>
    <p:sldId id="383" r:id="rId13"/>
    <p:sldId id="265" r:id="rId14"/>
    <p:sldId id="270" r:id="rId15"/>
    <p:sldId id="260" r:id="rId16"/>
    <p:sldId id="257" r:id="rId17"/>
    <p:sldId id="271" r:id="rId18"/>
    <p:sldId id="357" r:id="rId19"/>
    <p:sldId id="358" r:id="rId20"/>
    <p:sldId id="370" r:id="rId21"/>
    <p:sldId id="377" r:id="rId22"/>
    <p:sldId id="371" r:id="rId23"/>
    <p:sldId id="372" r:id="rId24"/>
    <p:sldId id="373" r:id="rId25"/>
    <p:sldId id="374" r:id="rId26"/>
    <p:sldId id="375" r:id="rId27"/>
    <p:sldId id="376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8981D"/>
    <a:srgbClr val="000000"/>
    <a:srgbClr val="1F7AAD"/>
    <a:srgbClr val="FF5050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082" autoAdjust="0"/>
    <p:restoredTop sz="94636" autoAdjust="0"/>
  </p:normalViewPr>
  <p:slideViewPr>
    <p:cSldViewPr snapToObjects="1">
      <p:cViewPr varScale="1">
        <p:scale>
          <a:sx n="87" d="100"/>
          <a:sy n="87" d="100"/>
        </p:scale>
        <p:origin x="-90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43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77" d="100"/>
          <a:sy n="77" d="100"/>
        </p:scale>
        <p:origin x="-2640" y="-76"/>
      </p:cViewPr>
      <p:guideLst>
        <p:guide orient="horz" pos="2880"/>
        <p:guide pos="2160"/>
      </p:guideLst>
    </p:cSldViewPr>
  </p:notesViewPr>
  <p:gridSpacing cx="39327138" cy="393271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C32BC17-1502-420F-98F5-9C57E83D07D1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D41597A-ABA4-4252-8650-88A2256E41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BC85F31-5F69-40DC-8D9F-C6FA43B3A74D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589AFAE-AC18-47DB-8D8C-850AE4242CB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Do not use Windex or paper on the lens. Use a microfiber cloth. Speaker is for audible tones. </a:t>
            </a:r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0DD19B6-F22E-4529-A66B-C3782B4E128D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Do not use Windex or paper on the lens. Use a microfiber cloth. Speaker is for audible tones. </a:t>
            </a:r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6674A0-25AB-4160-9977-BAAAC9BEEB11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Event Button, Battery Status Button, Battery Status LED</a:t>
            </a:r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EF264F0-E559-4BD1-982B-16529BDF8E16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65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11119C7-30BF-4E34-B08B-2EC1AC2181D9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97" y="141968"/>
            <a:ext cx="7772400" cy="10274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361" y="1208698"/>
            <a:ext cx="6400800" cy="34789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A492A-449E-4950-AC2D-0C9E66E2AB30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1BF50-E15E-43B0-AC0A-6426AFC435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188" y="1411429"/>
            <a:ext cx="82296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4B1C9-91C5-4B48-B432-0F2A235D491D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F61A0-2B39-4741-BBB0-DB4B649D7C8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22B27-8207-429A-B719-7005FDD2A1D0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69983-32DB-4B76-921F-FCD4D0BB1D6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88" y="1262909"/>
            <a:ext cx="82296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359B3-C3A3-4111-95A5-2728294388FB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5D51C-44CD-4F40-8383-93AF7DC3F26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F3BFF-8103-405C-9B07-3B1274359948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E401E-E0C6-4293-86A7-C8401C77D90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C8685-899D-443A-9B07-60C447B1EE3D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3BB1A-445A-406C-AC04-E630E729E0E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33BE4-1C26-4BB9-AE0E-91D11CD1BC20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CD0B7-75FD-4446-8D2C-51911C00064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6A578-45C9-4883-A39C-B656DF777734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B92FD-B961-4BCA-92A7-276E551DDF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0DA50-8656-4F3F-BEAE-B45219763055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257B9-8D49-4CF7-BAA7-9917138C32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D6233-01B0-4F5C-A97F-D942A6C775BC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0D5AC-97C4-45DC-9D4B-52085854EBA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4BA51-10A5-4532-B49E-D33FF4110DDC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B5D81-DFF7-4042-9739-EDFF30AE48B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goldbar.em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75550" y="0"/>
            <a:ext cx="1604963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01600" y="87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 smtClean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9F8B4FF8-04FE-4B99-82F3-063AF3FA1417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 dirty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 smtClean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046082B8-B472-499D-AC01-640101D1B39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600" y="1257300"/>
            <a:ext cx="82296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5" r:id="rId1"/>
    <p:sldLayoutId id="2147484054" r:id="rId2"/>
    <p:sldLayoutId id="2147484053" r:id="rId3"/>
    <p:sldLayoutId id="2147484052" r:id="rId4"/>
    <p:sldLayoutId id="2147484051" r:id="rId5"/>
    <p:sldLayoutId id="2147484050" r:id="rId6"/>
    <p:sldLayoutId id="2147484049" r:id="rId7"/>
    <p:sldLayoutId id="2147484048" r:id="rId8"/>
    <p:sldLayoutId id="2147484047" r:id="rId9"/>
    <p:sldLayoutId id="2147484046" r:id="rId10"/>
    <p:sldLayoutId id="2147484045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1"/>
          <p:cNvSpPr>
            <a:spLocks noGrp="1"/>
          </p:cNvSpPr>
          <p:nvPr>
            <p:ph idx="4294967295"/>
          </p:nvPr>
        </p:nvSpPr>
        <p:spPr>
          <a:xfrm>
            <a:off x="0" y="2814638"/>
            <a:ext cx="8229600" cy="1651000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en-US" sz="4800" b="1" smtClean="0">
                <a:latin typeface="Calibri" pitchFamily="34" charset="0"/>
              </a:rPr>
              <a:t>Axon flex Training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685800" y="200062"/>
            <a:ext cx="7772400" cy="806505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>
                <a:solidFill>
                  <a:schemeClr val="tx1"/>
                </a:solidFill>
                <a:effectLst/>
              </a:rPr>
              <a:t>Battery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Status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LED</a:t>
            </a: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2700338" y="5924550"/>
            <a:ext cx="37433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solidFill>
                  <a:srgbClr val="FF0000"/>
                </a:solidFill>
                <a:latin typeface="+mj-lt"/>
                <a:ea typeface="Calibri"/>
                <a:cs typeface="Times New Roman"/>
              </a:rPr>
              <a:t>0</a:t>
            </a:r>
            <a:r>
              <a:rPr lang="en-US" sz="4400" b="1" dirty="0">
                <a:solidFill>
                  <a:srgbClr val="FF0000"/>
                </a:solidFill>
                <a:latin typeface="+mj-lt"/>
                <a:ea typeface="Calibri"/>
                <a:cs typeface="Times New Roman"/>
              </a:rPr>
              <a:t>% - 20%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latin typeface="Calibri"/>
              <a:ea typeface="Calibri"/>
              <a:cs typeface="Times New Roman"/>
            </a:endParaRPr>
          </a:p>
        </p:txBody>
      </p:sp>
      <p:pic>
        <p:nvPicPr>
          <p:cNvPr id="27651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6950" y="784225"/>
            <a:ext cx="5029200" cy="575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6"/>
          <p:cNvSpPr/>
          <p:nvPr/>
        </p:nvSpPr>
        <p:spPr>
          <a:xfrm rot="20011264">
            <a:off x="3592449" y="2700497"/>
            <a:ext cx="1521967" cy="1607100"/>
          </a:xfrm>
          <a:prstGeom prst="ellipse">
            <a:avLst/>
          </a:prstGeom>
          <a:noFill/>
          <a:ln w="107950">
            <a:solidFill>
              <a:srgbClr val="FF0000"/>
            </a:solidFill>
          </a:ln>
          <a:effectLst>
            <a:glow rad="101600">
              <a:srgbClr val="FF0000">
                <a:alpha val="40000"/>
              </a:srgbClr>
            </a:glow>
            <a:outerShdw blurRad="50800" dist="50800" dir="5400000" algn="ctr" rotWithShape="0">
              <a:srgbClr val="FF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685800" y="200062"/>
            <a:ext cx="7772400" cy="806505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>
                <a:solidFill>
                  <a:schemeClr val="tx1"/>
                </a:solidFill>
                <a:effectLst/>
              </a:rPr>
              <a:t>Battery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Status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LED</a:t>
            </a: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2330099" y="5934650"/>
            <a:ext cx="448380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Calibri" panose="020F0502020204030204" pitchFamily="34" charset="0"/>
                <a:ea typeface="Calibri"/>
                <a:cs typeface="Times New Roman"/>
              </a:rPr>
              <a:t>ALMOST DEAD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latin typeface="Calibri"/>
              <a:ea typeface="Calibri"/>
              <a:cs typeface="Times New Roman"/>
            </a:endParaRPr>
          </a:p>
        </p:txBody>
      </p:sp>
      <p:pic>
        <p:nvPicPr>
          <p:cNvPr id="28675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9188" y="792163"/>
            <a:ext cx="5027612" cy="574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Oval 22"/>
          <p:cNvSpPr/>
          <p:nvPr/>
        </p:nvSpPr>
        <p:spPr>
          <a:xfrm rot="19363420">
            <a:off x="3615433" y="2723243"/>
            <a:ext cx="1613010" cy="1627478"/>
          </a:xfrm>
          <a:prstGeom prst="ellipse">
            <a:avLst/>
          </a:prstGeom>
          <a:noFill/>
          <a:ln w="50800">
            <a:solidFill>
              <a:srgbClr val="FFC000"/>
            </a:solidFill>
          </a:ln>
          <a:effectLst>
            <a:glow rad="101600">
              <a:srgbClr val="FFC000">
                <a:alpha val="98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rgbClr val="FFC000"/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618991" y="2713189"/>
            <a:ext cx="1605894" cy="1660384"/>
          </a:xfrm>
          <a:prstGeom prst="ellipse">
            <a:avLst/>
          </a:prstGeom>
          <a:noFill/>
          <a:ln w="50800">
            <a:solidFill>
              <a:srgbClr val="FF0000"/>
            </a:solidFill>
          </a:ln>
          <a:effectLst>
            <a:glow rad="101600">
              <a:srgbClr val="FF0000">
                <a:alpha val="98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algn="ctr"/>
            <a:r>
              <a:rPr lang="en-US" smtClean="0"/>
              <a:t>Connecting All 3 Components</a:t>
            </a:r>
          </a:p>
        </p:txBody>
      </p:sp>
      <p:pic>
        <p:nvPicPr>
          <p:cNvPr id="29698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525588"/>
            <a:ext cx="2284413" cy="2641600"/>
          </a:xfrm>
        </p:spPr>
      </p:pic>
      <p:pic>
        <p:nvPicPr>
          <p:cNvPr id="29699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7088" y="1535113"/>
            <a:ext cx="2409825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84900" y="1535113"/>
            <a:ext cx="2336800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3363" y="5003800"/>
            <a:ext cx="4356100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18075" y="5003800"/>
            <a:ext cx="3989388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1367" t="31437" r="9941" b="31410"/>
          <a:stretch/>
        </p:blipFill>
        <p:spPr>
          <a:xfrm>
            <a:off x="-184546" y="1811339"/>
            <a:ext cx="9513093" cy="323532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85800" y="228602"/>
            <a:ext cx="7772400" cy="1126528"/>
          </a:xfrm>
          <a:prstGeom prst="rect">
            <a:avLst/>
          </a:prstGeom>
        </p:spPr>
        <p:txBody>
          <a:bodyPr anchor="ctr">
            <a:normAutofit fontScale="55000" lnSpcReduction="2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9300" cap="all" dirty="0">
                <a:solidFill>
                  <a:schemeClr val="tx1"/>
                </a:solidFill>
                <a:effectLst/>
              </a:rPr>
              <a:t>Top View – </a:t>
            </a:r>
            <a:r>
              <a:rPr lang="en-US" sz="9300" cap="all" dirty="0" smtClean="0">
                <a:solidFill>
                  <a:schemeClr val="tx1"/>
                </a:solidFill>
                <a:effectLst/>
              </a:rPr>
              <a:t>Off </a:t>
            </a:r>
            <a:r>
              <a:rPr lang="en-US" sz="9300" cap="all" dirty="0">
                <a:solidFill>
                  <a:schemeClr val="tx1"/>
                </a:solidFill>
                <a:effectLst/>
              </a:rPr>
              <a:t>Position</a:t>
            </a:r>
          </a:p>
          <a:p>
            <a:pPr fontAlgn="auto">
              <a:spcAft>
                <a:spcPts val="0"/>
              </a:spcAft>
              <a:defRPr/>
            </a:pPr>
            <a:endParaRPr lang="en-US" sz="7600" cap="all" dirty="0">
              <a:solidFill>
                <a:srgbClr val="FF0000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1604" t="31639" r="9371" b="31770"/>
          <a:stretch/>
        </p:blipFill>
        <p:spPr>
          <a:xfrm>
            <a:off x="-190500" y="1825219"/>
            <a:ext cx="9525000" cy="320756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Rectangle 4"/>
          <p:cNvSpPr/>
          <p:nvPr/>
        </p:nvSpPr>
        <p:spPr>
          <a:xfrm>
            <a:off x="7562557" y="4443010"/>
            <a:ext cx="334694" cy="22468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glow rad="101600">
              <a:srgbClr val="FF0000">
                <a:alpha val="8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85800" y="228602"/>
            <a:ext cx="7772400" cy="1126528"/>
          </a:xfrm>
          <a:prstGeom prst="rect">
            <a:avLst/>
          </a:prstGeom>
        </p:spPr>
        <p:txBody>
          <a:bodyPr anchor="ctr">
            <a:normAutofit fontScale="47500" lnSpcReduction="2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9300" cap="all" dirty="0">
                <a:solidFill>
                  <a:schemeClr val="tx1"/>
                </a:solidFill>
                <a:effectLst/>
              </a:rPr>
              <a:t>Top View – On Position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7600" cap="all" dirty="0" smtClean="0">
                <a:solidFill>
                  <a:srgbClr val="FF0000"/>
                </a:solidFill>
                <a:effectLst/>
              </a:rPr>
              <a:t>Booting up</a:t>
            </a:r>
            <a:endParaRPr lang="en-US" sz="7600" cap="all" dirty="0"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1604" t="31639" r="9371" b="31770"/>
          <a:stretch/>
        </p:blipFill>
        <p:spPr>
          <a:xfrm>
            <a:off x="-190500" y="1825219"/>
            <a:ext cx="9525000" cy="320756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Rectangle 3"/>
          <p:cNvSpPr/>
          <p:nvPr/>
        </p:nvSpPr>
        <p:spPr>
          <a:xfrm>
            <a:off x="7543803" y="4433725"/>
            <a:ext cx="368163" cy="224688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glow rad="101600">
              <a:srgbClr val="08981D">
                <a:alpha val="8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ffectLst>
                <a:glow rad="127000">
                  <a:srgbClr val="92D050"/>
                </a:glow>
              </a:effectLst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85800" y="228323"/>
            <a:ext cx="7772400" cy="1126528"/>
          </a:xfrm>
          <a:prstGeom prst="rect">
            <a:avLst/>
          </a:prstGeom>
        </p:spPr>
        <p:txBody>
          <a:bodyPr anchor="ctr">
            <a:normAutofit fontScale="47500" lnSpcReduction="2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93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 View – On Position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7600" cap="all" dirty="0" smtClean="0">
                <a:solidFill>
                  <a:schemeClr val="accent3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>Ready to record</a:t>
            </a:r>
            <a:endParaRPr lang="en-US" sz="7600" cap="all" dirty="0">
              <a:solidFill>
                <a:schemeClr val="accent3"/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1604" t="31639" r="9371" b="31770"/>
          <a:stretch/>
        </p:blipFill>
        <p:spPr>
          <a:xfrm>
            <a:off x="-190500" y="1825219"/>
            <a:ext cx="9525000" cy="320756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3794" name="Content Placeholder 3"/>
          <p:cNvSpPr>
            <a:spLocks noGrp="1"/>
          </p:cNvSpPr>
          <p:nvPr>
            <p:ph idx="4294967295"/>
          </p:nvPr>
        </p:nvSpPr>
        <p:spPr>
          <a:xfrm>
            <a:off x="0" y="1295400"/>
            <a:ext cx="685800" cy="60960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smtClean="0"/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7562557" y="4443010"/>
            <a:ext cx="334694" cy="22468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glow rad="101600">
              <a:srgbClr val="FF0000">
                <a:alpha val="8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5800" y="125389"/>
            <a:ext cx="7772400" cy="1318553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 View – On Position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900" cap="all" dirty="0" smtClean="0">
                <a:solidFill>
                  <a:srgbClr val="FF0000"/>
                </a:solidFill>
                <a:effectLst/>
              </a:rPr>
              <a:t>Recording</a:t>
            </a:r>
            <a:endParaRPr lang="en-US" sz="3900" cap="all" dirty="0"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1604" t="31639" r="9371" b="31770"/>
          <a:stretch/>
        </p:blipFill>
        <p:spPr>
          <a:xfrm>
            <a:off x="-190500" y="1825219"/>
            <a:ext cx="9525000" cy="320756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Rectangle 5"/>
          <p:cNvSpPr/>
          <p:nvPr/>
        </p:nvSpPr>
        <p:spPr>
          <a:xfrm>
            <a:off x="7543803" y="4433725"/>
            <a:ext cx="368163" cy="224688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glow rad="101600">
              <a:srgbClr val="08981D">
                <a:alpha val="8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ffectLst>
                <a:glow rad="127000">
                  <a:srgbClr val="92D050"/>
                </a:glow>
              </a:effectLst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85800" y="126170"/>
            <a:ext cx="7772400" cy="1318553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 smtClean="0">
                <a:solidFill>
                  <a:schemeClr val="tx1"/>
                </a:solidFill>
                <a:effectLst/>
              </a:rPr>
              <a:t>Top View – On Position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900" cap="all" dirty="0">
                <a:solidFill>
                  <a:schemeClr val="accent3">
                    <a:lumMod val="75000"/>
                  </a:schemeClr>
                </a:solidFill>
                <a:effectLst/>
              </a:rPr>
              <a:t>Ready to record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1604" t="31639" r="9371" b="31770"/>
          <a:stretch/>
        </p:blipFill>
        <p:spPr>
          <a:xfrm>
            <a:off x="-190500" y="1825219"/>
            <a:ext cx="9525000" cy="320756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Rectangle 5"/>
          <p:cNvSpPr/>
          <p:nvPr/>
        </p:nvSpPr>
        <p:spPr>
          <a:xfrm>
            <a:off x="7543803" y="4433725"/>
            <a:ext cx="368163" cy="224688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glow rad="101600">
              <a:srgbClr val="08981D">
                <a:alpha val="8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ffectLst>
                <a:glow rad="127000">
                  <a:srgbClr val="92D050"/>
                </a:glow>
              </a:effectLst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85800" y="126170"/>
            <a:ext cx="7772400" cy="1318553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 smtClean="0">
                <a:solidFill>
                  <a:schemeClr val="tx1"/>
                </a:solidFill>
                <a:effectLst/>
              </a:rPr>
              <a:t>Top View – On Position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900" cap="all" dirty="0" smtClean="0">
                <a:solidFill>
                  <a:schemeClr val="tx1"/>
                </a:solidFill>
                <a:effectLst/>
              </a:rPr>
              <a:t>Memory full</a:t>
            </a:r>
            <a:endParaRPr lang="en-US" sz="3900" cap="all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1604" t="31639" r="9371" b="31770"/>
          <a:stretch/>
        </p:blipFill>
        <p:spPr>
          <a:xfrm>
            <a:off x="-190500" y="1825219"/>
            <a:ext cx="9525000" cy="320756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Rectangle 5"/>
          <p:cNvSpPr/>
          <p:nvPr/>
        </p:nvSpPr>
        <p:spPr>
          <a:xfrm>
            <a:off x="7543803" y="4433725"/>
            <a:ext cx="368163" cy="224688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glow rad="101600">
              <a:srgbClr val="08981D">
                <a:alpha val="8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ffectLst>
                <a:glow rad="127000">
                  <a:srgbClr val="92D050"/>
                </a:glow>
              </a:effectLst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85800" y="126170"/>
            <a:ext cx="7772400" cy="1318553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 smtClean="0">
                <a:solidFill>
                  <a:schemeClr val="tx1"/>
                </a:solidFill>
                <a:effectLst/>
              </a:rPr>
              <a:t>Top View – On Position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900" cap="all" dirty="0">
                <a:solidFill>
                  <a:schemeClr val="tx1"/>
                </a:solidFill>
                <a:effectLst/>
              </a:rPr>
              <a:t>20 </a:t>
            </a:r>
            <a:r>
              <a:rPr lang="en-US" sz="3900" cap="all" dirty="0" smtClean="0">
                <a:solidFill>
                  <a:schemeClr val="tx1"/>
                </a:solidFill>
                <a:effectLst/>
              </a:rPr>
              <a:t>Percent </a:t>
            </a:r>
            <a:r>
              <a:rPr lang="en-US" sz="3900" cap="all" dirty="0">
                <a:solidFill>
                  <a:schemeClr val="tx1"/>
                </a:solidFill>
                <a:effectLst/>
              </a:rPr>
              <a:t>reminder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885825" y="2314575"/>
            <a:ext cx="648970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36525">
              <a:lnSpc>
                <a:spcPts val="4000"/>
              </a:lnSpc>
              <a:buSzPct val="100000"/>
            </a:pPr>
            <a:r>
              <a:rPr lang="en-US" sz="2800" b="1">
                <a:latin typeface="Calibri" pitchFamily="34" charset="0"/>
              </a:rPr>
              <a:t>640 X 480 VGA</a:t>
            </a:r>
          </a:p>
          <a:p>
            <a:pPr marL="136525">
              <a:lnSpc>
                <a:spcPts val="4000"/>
              </a:lnSpc>
              <a:buSzPct val="100000"/>
            </a:pPr>
            <a:r>
              <a:rPr lang="en-US" sz="2800" b="1">
                <a:latin typeface="Calibri" pitchFamily="34" charset="0"/>
              </a:rPr>
              <a:t>30 frames per second</a:t>
            </a:r>
          </a:p>
          <a:p>
            <a:pPr marL="136525">
              <a:lnSpc>
                <a:spcPts val="4000"/>
              </a:lnSpc>
              <a:buSzPct val="100000"/>
            </a:pPr>
            <a:r>
              <a:rPr lang="en-US" sz="2800" b="1">
                <a:latin typeface="Calibri" pitchFamily="34" charset="0"/>
              </a:rPr>
              <a:t>9 ½ hours video storage</a:t>
            </a:r>
          </a:p>
          <a:p>
            <a:pPr marL="136525">
              <a:lnSpc>
                <a:spcPts val="4000"/>
              </a:lnSpc>
              <a:buSzPct val="100000"/>
            </a:pPr>
            <a:r>
              <a:rPr lang="en-US" sz="2800" b="1">
                <a:latin typeface="Calibri" pitchFamily="34" charset="0"/>
              </a:rPr>
              <a:t>12 hour battery life</a:t>
            </a:r>
          </a:p>
          <a:p>
            <a:pPr marL="136525">
              <a:lnSpc>
                <a:spcPts val="4000"/>
              </a:lnSpc>
              <a:buSzPct val="100000"/>
            </a:pPr>
            <a:r>
              <a:rPr lang="en-US" sz="2800" b="1">
                <a:latin typeface="Calibri" pitchFamily="34" charset="0"/>
              </a:rPr>
              <a:t>75 degree field of view</a:t>
            </a: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922463" y="587375"/>
            <a:ext cx="55292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0">
                <a:latin typeface="Calibri" pitchFamily="34" charset="0"/>
              </a:rPr>
              <a:t>Specifications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algn="ctr"/>
            <a:r>
              <a:rPr lang="en-US" sz="4000" smtClean="0"/>
              <a:t>Evidence.com Dock</a:t>
            </a:r>
            <a:endParaRPr lang="en-US" sz="3600" smtClean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t="15230" b="16994"/>
          <a:stretch/>
        </p:blipFill>
        <p:spPr>
          <a:xfrm>
            <a:off x="0" y="2008188"/>
            <a:ext cx="8651875" cy="4265612"/>
          </a:xfrm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377238" cy="1349375"/>
          </a:xfrm>
        </p:spPr>
        <p:txBody>
          <a:bodyPr/>
          <a:lstStyle/>
          <a:p>
            <a:pPr algn="ctr"/>
            <a:r>
              <a:rPr lang="en-US" sz="3600" smtClean="0"/>
              <a:t>Docked Camera</a:t>
            </a:r>
          </a:p>
        </p:txBody>
      </p:sp>
      <p:pic>
        <p:nvPicPr>
          <p:cNvPr id="64514" name="Content Placeholder 3"/>
          <p:cNvPicPr>
            <a:picLocks noChangeAspect="1"/>
          </p:cNvPicPr>
          <p:nvPr/>
        </p:nvPicPr>
        <p:blipFill>
          <a:blip r:embed="rId2"/>
          <a:srcRect l="7347" t="23215" r="6480" b="22818"/>
          <a:stretch>
            <a:fillRect/>
          </a:stretch>
        </p:blipFill>
        <p:spPr bwMode="auto">
          <a:xfrm>
            <a:off x="193675" y="2392363"/>
            <a:ext cx="4494213" cy="204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5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9975" y="2084388"/>
            <a:ext cx="4071938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8229600" cy="1143000"/>
          </a:xfrm>
          <a:extLst>
            <a:ext uri="{909E8E84-426E-40DD-AFC4-6F175D3DCCD1}"/>
            <a:ext uri="{91240B29-F687-4F45-9708-019B960494DF}"/>
          </a:extLst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dirty="0"/>
              <a:t>Initial </a:t>
            </a:r>
            <a:r>
              <a:rPr lang="en-US" sz="4000" dirty="0" smtClean="0"/>
              <a:t>Connection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3600" dirty="0" smtClean="0">
                <a:ln w="6350">
                  <a:solidFill>
                    <a:srgbClr val="FF0000"/>
                  </a:solidFill>
                </a:ln>
              </a:rPr>
              <a:t>SOLID RED</a:t>
            </a:r>
            <a:r>
              <a:rPr lang="en-US" sz="3600" dirty="0"/>
              <a:t/>
            </a:r>
            <a:br>
              <a:rPr lang="en-US" sz="3600" dirty="0"/>
            </a:b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2791448" y="3157209"/>
            <a:ext cx="76200" cy="9462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65541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1388" y="1316038"/>
            <a:ext cx="7261225" cy="528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 rot="1427110">
            <a:off x="3678052" y="2608808"/>
            <a:ext cx="341462" cy="463791"/>
          </a:xfrm>
          <a:prstGeom prst="ellipse">
            <a:avLst/>
          </a:prstGeom>
          <a:noFill/>
          <a:ln>
            <a:solidFill>
              <a:srgbClr val="FFFF00"/>
            </a:solidFill>
          </a:ln>
          <a:effectLst>
            <a:glow rad="101600">
              <a:srgbClr val="FFFF00">
                <a:alpha val="40000"/>
              </a:srgbClr>
            </a:glow>
            <a:outerShdw blurRad="50800" dist="38100" dir="5400000" algn="t" rotWithShape="0">
              <a:srgbClr val="FFFF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  <a:extLst>
            <a:ext uri="{909E8E84-426E-40DD-AFC4-6F175D3DCCD1}"/>
            <a:ext uri="{91240B29-F687-4F45-9708-019B960494DF}"/>
          </a:extLst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/>
              <a:t>In Queue Awaiting </a:t>
            </a:r>
            <a:r>
              <a:rPr lang="en-US" sz="3600" dirty="0" smtClean="0"/>
              <a:t>Upload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200" dirty="0" smtClean="0">
                <a:ln w="6350">
                  <a:solidFill>
                    <a:srgbClr val="FFFF99"/>
                  </a:solidFill>
                </a:ln>
              </a:rPr>
              <a:t>SOLID YELLOW</a:t>
            </a:r>
            <a:endParaRPr lang="en-US" sz="4000" dirty="0"/>
          </a:p>
        </p:txBody>
      </p:sp>
      <p:sp>
        <p:nvSpPr>
          <p:cNvPr id="5" name="Rectangle 4"/>
          <p:cNvSpPr/>
          <p:nvPr/>
        </p:nvSpPr>
        <p:spPr>
          <a:xfrm>
            <a:off x="2791448" y="3157209"/>
            <a:ext cx="76200" cy="94628"/>
          </a:xfrm>
          <a:prstGeom prst="rect">
            <a:avLst/>
          </a:prstGeom>
          <a:solidFill>
            <a:srgbClr val="FFFF00"/>
          </a:solidFill>
          <a:ln>
            <a:solidFill>
              <a:srgbClr val="FFFF99"/>
            </a:solidFill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7589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8100" y="1665288"/>
            <a:ext cx="6630988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Freeform 17"/>
          <p:cNvSpPr/>
          <p:nvPr/>
        </p:nvSpPr>
        <p:spPr>
          <a:xfrm>
            <a:off x="3048000" y="2881313"/>
            <a:ext cx="207169" cy="104775"/>
          </a:xfrm>
          <a:custGeom>
            <a:avLst/>
            <a:gdLst>
              <a:gd name="connsiteX0" fmla="*/ 0 w 207169"/>
              <a:gd name="connsiteY0" fmla="*/ 52387 h 104775"/>
              <a:gd name="connsiteX1" fmla="*/ 0 w 207169"/>
              <a:gd name="connsiteY1" fmla="*/ 52387 h 104775"/>
              <a:gd name="connsiteX2" fmla="*/ 114300 w 207169"/>
              <a:gd name="connsiteY2" fmla="*/ 54768 h 104775"/>
              <a:gd name="connsiteX3" fmla="*/ 114300 w 207169"/>
              <a:gd name="connsiteY3" fmla="*/ 54768 h 104775"/>
              <a:gd name="connsiteX4" fmla="*/ 133350 w 207169"/>
              <a:gd name="connsiteY4" fmla="*/ 42862 h 104775"/>
              <a:gd name="connsiteX5" fmla="*/ 147638 w 207169"/>
              <a:gd name="connsiteY5" fmla="*/ 38100 h 104775"/>
              <a:gd name="connsiteX6" fmla="*/ 154781 w 207169"/>
              <a:gd name="connsiteY6" fmla="*/ 35718 h 104775"/>
              <a:gd name="connsiteX7" fmla="*/ 161925 w 207169"/>
              <a:gd name="connsiteY7" fmla="*/ 28575 h 104775"/>
              <a:gd name="connsiteX8" fmla="*/ 178594 w 207169"/>
              <a:gd name="connsiteY8" fmla="*/ 19050 h 104775"/>
              <a:gd name="connsiteX9" fmla="*/ 197644 w 207169"/>
              <a:gd name="connsiteY9" fmla="*/ 0 h 104775"/>
              <a:gd name="connsiteX10" fmla="*/ 197644 w 207169"/>
              <a:gd name="connsiteY10" fmla="*/ 0 h 104775"/>
              <a:gd name="connsiteX11" fmla="*/ 207169 w 207169"/>
              <a:gd name="connsiteY11" fmla="*/ 40481 h 104775"/>
              <a:gd name="connsiteX12" fmla="*/ 109538 w 207169"/>
              <a:gd name="connsiteY12" fmla="*/ 95250 h 104775"/>
              <a:gd name="connsiteX13" fmla="*/ 0 w 207169"/>
              <a:gd name="connsiteY13" fmla="*/ 104775 h 104775"/>
              <a:gd name="connsiteX14" fmla="*/ 0 w 207169"/>
              <a:gd name="connsiteY14" fmla="*/ 52387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7169" h="104775">
                <a:moveTo>
                  <a:pt x="0" y="52387"/>
                </a:moveTo>
                <a:lnTo>
                  <a:pt x="0" y="52387"/>
                </a:lnTo>
                <a:cubicBezTo>
                  <a:pt x="55442" y="57427"/>
                  <a:pt x="17427" y="54768"/>
                  <a:pt x="114300" y="54768"/>
                </a:cubicBezTo>
                <a:lnTo>
                  <a:pt x="114300" y="54768"/>
                </a:lnTo>
                <a:cubicBezTo>
                  <a:pt x="120650" y="50799"/>
                  <a:pt x="126652" y="46211"/>
                  <a:pt x="133350" y="42862"/>
                </a:cubicBezTo>
                <a:cubicBezTo>
                  <a:pt x="137840" y="40617"/>
                  <a:pt x="142875" y="39688"/>
                  <a:pt x="147638" y="38100"/>
                </a:cubicBezTo>
                <a:lnTo>
                  <a:pt x="154781" y="35718"/>
                </a:lnTo>
                <a:cubicBezTo>
                  <a:pt x="157162" y="33337"/>
                  <a:pt x="159185" y="30532"/>
                  <a:pt x="161925" y="28575"/>
                </a:cubicBezTo>
                <a:cubicBezTo>
                  <a:pt x="172887" y="20745"/>
                  <a:pt x="169401" y="27222"/>
                  <a:pt x="178594" y="19050"/>
                </a:cubicBezTo>
                <a:cubicBezTo>
                  <a:pt x="185306" y="13084"/>
                  <a:pt x="191293" y="6349"/>
                  <a:pt x="197644" y="0"/>
                </a:cubicBezTo>
                <a:lnTo>
                  <a:pt x="197644" y="0"/>
                </a:lnTo>
                <a:lnTo>
                  <a:pt x="207169" y="40481"/>
                </a:lnTo>
                <a:lnTo>
                  <a:pt x="109538" y="95250"/>
                </a:lnTo>
                <a:lnTo>
                  <a:pt x="0" y="104775"/>
                </a:lnTo>
                <a:lnTo>
                  <a:pt x="0" y="52387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Oval 18"/>
          <p:cNvSpPr/>
          <p:nvPr/>
        </p:nvSpPr>
        <p:spPr>
          <a:xfrm rot="1427110">
            <a:off x="3780325" y="2825276"/>
            <a:ext cx="341462" cy="463791"/>
          </a:xfrm>
          <a:prstGeom prst="ellipse">
            <a:avLst/>
          </a:prstGeom>
          <a:noFill/>
          <a:ln>
            <a:solidFill>
              <a:srgbClr val="FFFF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5400000" algn="t" rotWithShape="0">
              <a:srgbClr val="FFFF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28602"/>
            <a:ext cx="7772400" cy="1203338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solidFill>
                  <a:schemeClr val="tx1"/>
                </a:solidFill>
                <a:effectLst/>
              </a:rPr>
              <a:t>Uploading </a:t>
            </a:r>
            <a:r>
              <a:rPr lang="en-US" sz="3600" dirty="0" smtClean="0">
                <a:solidFill>
                  <a:schemeClr val="tx1"/>
                </a:solidFill>
                <a:effectLst/>
              </a:rPr>
              <a:t>Data</a:t>
            </a:r>
            <a:endParaRPr lang="en-US" sz="3600" dirty="0">
              <a:solidFill>
                <a:schemeClr val="tx1"/>
              </a:solidFill>
              <a:effectLst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sz="3200" cap="all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/>
              </a:rPr>
              <a:t>Blinking Yellow</a:t>
            </a:r>
            <a:endParaRPr lang="en-US" sz="3200" cap="all" dirty="0">
              <a:solidFill>
                <a:schemeClr val="accent1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791448" y="3157209"/>
            <a:ext cx="76200" cy="94628"/>
          </a:xfrm>
          <a:prstGeom prst="rect">
            <a:avLst/>
          </a:prstGeom>
          <a:solidFill>
            <a:srgbClr val="FFFF00"/>
          </a:solidFill>
          <a:ln>
            <a:solidFill>
              <a:srgbClr val="FFFF99"/>
            </a:solidFill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8613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8100" y="1665288"/>
            <a:ext cx="6630988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6"/>
          <p:cNvSpPr/>
          <p:nvPr/>
        </p:nvSpPr>
        <p:spPr>
          <a:xfrm rot="1427110">
            <a:off x="3780325" y="2825276"/>
            <a:ext cx="341462" cy="463791"/>
          </a:xfrm>
          <a:prstGeom prst="ellipse">
            <a:avLst/>
          </a:prstGeom>
          <a:noFill/>
          <a:ln>
            <a:solidFill>
              <a:srgbClr val="FFFF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5400000" algn="t" rotWithShape="0">
              <a:srgbClr val="FFFF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3048000" y="2881313"/>
            <a:ext cx="207169" cy="104775"/>
          </a:xfrm>
          <a:custGeom>
            <a:avLst/>
            <a:gdLst>
              <a:gd name="connsiteX0" fmla="*/ 0 w 207169"/>
              <a:gd name="connsiteY0" fmla="*/ 52387 h 104775"/>
              <a:gd name="connsiteX1" fmla="*/ 0 w 207169"/>
              <a:gd name="connsiteY1" fmla="*/ 52387 h 104775"/>
              <a:gd name="connsiteX2" fmla="*/ 114300 w 207169"/>
              <a:gd name="connsiteY2" fmla="*/ 54768 h 104775"/>
              <a:gd name="connsiteX3" fmla="*/ 114300 w 207169"/>
              <a:gd name="connsiteY3" fmla="*/ 54768 h 104775"/>
              <a:gd name="connsiteX4" fmla="*/ 133350 w 207169"/>
              <a:gd name="connsiteY4" fmla="*/ 42862 h 104775"/>
              <a:gd name="connsiteX5" fmla="*/ 147638 w 207169"/>
              <a:gd name="connsiteY5" fmla="*/ 38100 h 104775"/>
              <a:gd name="connsiteX6" fmla="*/ 154781 w 207169"/>
              <a:gd name="connsiteY6" fmla="*/ 35718 h 104775"/>
              <a:gd name="connsiteX7" fmla="*/ 161925 w 207169"/>
              <a:gd name="connsiteY7" fmla="*/ 28575 h 104775"/>
              <a:gd name="connsiteX8" fmla="*/ 178594 w 207169"/>
              <a:gd name="connsiteY8" fmla="*/ 19050 h 104775"/>
              <a:gd name="connsiteX9" fmla="*/ 197644 w 207169"/>
              <a:gd name="connsiteY9" fmla="*/ 0 h 104775"/>
              <a:gd name="connsiteX10" fmla="*/ 197644 w 207169"/>
              <a:gd name="connsiteY10" fmla="*/ 0 h 104775"/>
              <a:gd name="connsiteX11" fmla="*/ 207169 w 207169"/>
              <a:gd name="connsiteY11" fmla="*/ 40481 h 104775"/>
              <a:gd name="connsiteX12" fmla="*/ 109538 w 207169"/>
              <a:gd name="connsiteY12" fmla="*/ 95250 h 104775"/>
              <a:gd name="connsiteX13" fmla="*/ 0 w 207169"/>
              <a:gd name="connsiteY13" fmla="*/ 104775 h 104775"/>
              <a:gd name="connsiteX14" fmla="*/ 0 w 207169"/>
              <a:gd name="connsiteY14" fmla="*/ 52387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7169" h="104775">
                <a:moveTo>
                  <a:pt x="0" y="52387"/>
                </a:moveTo>
                <a:lnTo>
                  <a:pt x="0" y="52387"/>
                </a:lnTo>
                <a:cubicBezTo>
                  <a:pt x="55442" y="57427"/>
                  <a:pt x="17427" y="54768"/>
                  <a:pt x="114300" y="54768"/>
                </a:cubicBezTo>
                <a:lnTo>
                  <a:pt x="114300" y="54768"/>
                </a:lnTo>
                <a:cubicBezTo>
                  <a:pt x="120650" y="50799"/>
                  <a:pt x="126652" y="46211"/>
                  <a:pt x="133350" y="42862"/>
                </a:cubicBezTo>
                <a:cubicBezTo>
                  <a:pt x="137840" y="40617"/>
                  <a:pt x="142875" y="39688"/>
                  <a:pt x="147638" y="38100"/>
                </a:cubicBezTo>
                <a:lnTo>
                  <a:pt x="154781" y="35718"/>
                </a:lnTo>
                <a:cubicBezTo>
                  <a:pt x="157162" y="33337"/>
                  <a:pt x="159185" y="30532"/>
                  <a:pt x="161925" y="28575"/>
                </a:cubicBezTo>
                <a:cubicBezTo>
                  <a:pt x="172887" y="20745"/>
                  <a:pt x="169401" y="27222"/>
                  <a:pt x="178594" y="19050"/>
                </a:cubicBezTo>
                <a:cubicBezTo>
                  <a:pt x="185306" y="13084"/>
                  <a:pt x="191293" y="6349"/>
                  <a:pt x="197644" y="0"/>
                </a:cubicBezTo>
                <a:lnTo>
                  <a:pt x="197644" y="0"/>
                </a:lnTo>
                <a:lnTo>
                  <a:pt x="207169" y="40481"/>
                </a:lnTo>
                <a:lnTo>
                  <a:pt x="109538" y="95250"/>
                </a:lnTo>
                <a:lnTo>
                  <a:pt x="0" y="104775"/>
                </a:lnTo>
                <a:lnTo>
                  <a:pt x="0" y="52387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  <a:extLst>
            <a:ext uri="{909E8E84-426E-40DD-AFC4-6F175D3DCCD1}"/>
            <a:ext uri="{91240B29-F687-4F45-9708-019B960494DF}"/>
          </a:extLst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/>
              <a:t>Device </a:t>
            </a:r>
            <a:r>
              <a:rPr lang="en-US" sz="3600" dirty="0" smtClean="0"/>
              <a:t>Ready and Full </a:t>
            </a:r>
            <a:r>
              <a:rPr lang="en-US" sz="3600" dirty="0" err="1" smtClean="0"/>
              <a:t>Charge</a:t>
            </a:r>
            <a:r>
              <a:rPr lang="en-US" sz="3600" dirty="0" err="1" smtClean="0">
                <a:solidFill>
                  <a:schemeClr val="bg1"/>
                </a:solidFill>
              </a:rPr>
              <a:t>Charged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>
                <a:ln w="635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SOLID GREEN</a:t>
            </a:r>
            <a:endParaRPr lang="en-US" sz="2800" dirty="0"/>
          </a:p>
        </p:txBody>
      </p:sp>
      <p:pic>
        <p:nvPicPr>
          <p:cNvPr id="6963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8100" y="1665288"/>
            <a:ext cx="6630988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 8"/>
          <p:cNvSpPr/>
          <p:nvPr/>
        </p:nvSpPr>
        <p:spPr>
          <a:xfrm rot="1427110">
            <a:off x="3780325" y="2825276"/>
            <a:ext cx="341462" cy="463791"/>
          </a:xfrm>
          <a:prstGeom prst="ellipse">
            <a:avLst/>
          </a:prstGeom>
          <a:noFill/>
          <a:ln>
            <a:solidFill>
              <a:srgbClr val="FFFF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5400000" algn="t" rotWithShape="0">
              <a:srgbClr val="FFFF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3048000" y="2881313"/>
            <a:ext cx="207169" cy="104775"/>
          </a:xfrm>
          <a:custGeom>
            <a:avLst/>
            <a:gdLst>
              <a:gd name="connsiteX0" fmla="*/ 0 w 207169"/>
              <a:gd name="connsiteY0" fmla="*/ 52387 h 104775"/>
              <a:gd name="connsiteX1" fmla="*/ 0 w 207169"/>
              <a:gd name="connsiteY1" fmla="*/ 52387 h 104775"/>
              <a:gd name="connsiteX2" fmla="*/ 114300 w 207169"/>
              <a:gd name="connsiteY2" fmla="*/ 54768 h 104775"/>
              <a:gd name="connsiteX3" fmla="*/ 114300 w 207169"/>
              <a:gd name="connsiteY3" fmla="*/ 54768 h 104775"/>
              <a:gd name="connsiteX4" fmla="*/ 133350 w 207169"/>
              <a:gd name="connsiteY4" fmla="*/ 42862 h 104775"/>
              <a:gd name="connsiteX5" fmla="*/ 147638 w 207169"/>
              <a:gd name="connsiteY5" fmla="*/ 38100 h 104775"/>
              <a:gd name="connsiteX6" fmla="*/ 154781 w 207169"/>
              <a:gd name="connsiteY6" fmla="*/ 35718 h 104775"/>
              <a:gd name="connsiteX7" fmla="*/ 161925 w 207169"/>
              <a:gd name="connsiteY7" fmla="*/ 28575 h 104775"/>
              <a:gd name="connsiteX8" fmla="*/ 178594 w 207169"/>
              <a:gd name="connsiteY8" fmla="*/ 19050 h 104775"/>
              <a:gd name="connsiteX9" fmla="*/ 197644 w 207169"/>
              <a:gd name="connsiteY9" fmla="*/ 0 h 104775"/>
              <a:gd name="connsiteX10" fmla="*/ 197644 w 207169"/>
              <a:gd name="connsiteY10" fmla="*/ 0 h 104775"/>
              <a:gd name="connsiteX11" fmla="*/ 207169 w 207169"/>
              <a:gd name="connsiteY11" fmla="*/ 40481 h 104775"/>
              <a:gd name="connsiteX12" fmla="*/ 109538 w 207169"/>
              <a:gd name="connsiteY12" fmla="*/ 95250 h 104775"/>
              <a:gd name="connsiteX13" fmla="*/ 0 w 207169"/>
              <a:gd name="connsiteY13" fmla="*/ 104775 h 104775"/>
              <a:gd name="connsiteX14" fmla="*/ 0 w 207169"/>
              <a:gd name="connsiteY14" fmla="*/ 52387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7169" h="104775">
                <a:moveTo>
                  <a:pt x="0" y="52387"/>
                </a:moveTo>
                <a:lnTo>
                  <a:pt x="0" y="52387"/>
                </a:lnTo>
                <a:cubicBezTo>
                  <a:pt x="55442" y="57427"/>
                  <a:pt x="17427" y="54768"/>
                  <a:pt x="114300" y="54768"/>
                </a:cubicBezTo>
                <a:lnTo>
                  <a:pt x="114300" y="54768"/>
                </a:lnTo>
                <a:cubicBezTo>
                  <a:pt x="120650" y="50799"/>
                  <a:pt x="126652" y="46211"/>
                  <a:pt x="133350" y="42862"/>
                </a:cubicBezTo>
                <a:cubicBezTo>
                  <a:pt x="137840" y="40617"/>
                  <a:pt x="142875" y="39688"/>
                  <a:pt x="147638" y="38100"/>
                </a:cubicBezTo>
                <a:lnTo>
                  <a:pt x="154781" y="35718"/>
                </a:lnTo>
                <a:cubicBezTo>
                  <a:pt x="157162" y="33337"/>
                  <a:pt x="159185" y="30532"/>
                  <a:pt x="161925" y="28575"/>
                </a:cubicBezTo>
                <a:cubicBezTo>
                  <a:pt x="172887" y="20745"/>
                  <a:pt x="169401" y="27222"/>
                  <a:pt x="178594" y="19050"/>
                </a:cubicBezTo>
                <a:cubicBezTo>
                  <a:pt x="185306" y="13084"/>
                  <a:pt x="191293" y="6349"/>
                  <a:pt x="197644" y="0"/>
                </a:cubicBezTo>
                <a:lnTo>
                  <a:pt x="197644" y="0"/>
                </a:lnTo>
                <a:lnTo>
                  <a:pt x="207169" y="40481"/>
                </a:lnTo>
                <a:lnTo>
                  <a:pt x="109538" y="95250"/>
                </a:lnTo>
                <a:lnTo>
                  <a:pt x="0" y="104775"/>
                </a:lnTo>
                <a:lnTo>
                  <a:pt x="0" y="52387"/>
                </a:ln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  <a:effectLst>
            <a:glow rad="139700">
              <a:srgbClr val="00B05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-267030" y="228602"/>
            <a:ext cx="9678060" cy="1472173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500" cap="all" dirty="0" smtClean="0">
                <a:solidFill>
                  <a:schemeClr val="tx1"/>
                </a:solidFill>
                <a:effectLst/>
              </a:rPr>
              <a:t>Do not remove / firmware update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200" cap="all" dirty="0" smtClean="0">
                <a:solidFill>
                  <a:schemeClr val="tx1"/>
                </a:solidFill>
                <a:effectLst/>
              </a:rPr>
              <a:t>Blinking red and Yellow</a:t>
            </a:r>
            <a:endParaRPr lang="en-US" sz="3200" cap="all" dirty="0">
              <a:solidFill>
                <a:schemeClr val="tx1"/>
              </a:solidFill>
              <a:effectLst/>
            </a:endParaRPr>
          </a:p>
        </p:txBody>
      </p:sp>
      <p:pic>
        <p:nvPicPr>
          <p:cNvPr id="70658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1700213"/>
            <a:ext cx="6630987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/>
          <p:cNvSpPr/>
          <p:nvPr/>
        </p:nvSpPr>
        <p:spPr>
          <a:xfrm rot="1427110">
            <a:off x="3998139" y="2863681"/>
            <a:ext cx="341462" cy="463791"/>
          </a:xfrm>
          <a:prstGeom prst="ellipse">
            <a:avLst/>
          </a:prstGeom>
          <a:noFill/>
          <a:ln>
            <a:solidFill>
              <a:srgbClr val="FFFF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5400000" algn="t" rotWithShape="0">
              <a:srgbClr val="FFFF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3251086" y="2901770"/>
            <a:ext cx="207169" cy="104775"/>
          </a:xfrm>
          <a:custGeom>
            <a:avLst/>
            <a:gdLst>
              <a:gd name="connsiteX0" fmla="*/ 0 w 207169"/>
              <a:gd name="connsiteY0" fmla="*/ 52387 h 104775"/>
              <a:gd name="connsiteX1" fmla="*/ 0 w 207169"/>
              <a:gd name="connsiteY1" fmla="*/ 52387 h 104775"/>
              <a:gd name="connsiteX2" fmla="*/ 114300 w 207169"/>
              <a:gd name="connsiteY2" fmla="*/ 54768 h 104775"/>
              <a:gd name="connsiteX3" fmla="*/ 114300 w 207169"/>
              <a:gd name="connsiteY3" fmla="*/ 54768 h 104775"/>
              <a:gd name="connsiteX4" fmla="*/ 133350 w 207169"/>
              <a:gd name="connsiteY4" fmla="*/ 42862 h 104775"/>
              <a:gd name="connsiteX5" fmla="*/ 147638 w 207169"/>
              <a:gd name="connsiteY5" fmla="*/ 38100 h 104775"/>
              <a:gd name="connsiteX6" fmla="*/ 154781 w 207169"/>
              <a:gd name="connsiteY6" fmla="*/ 35718 h 104775"/>
              <a:gd name="connsiteX7" fmla="*/ 161925 w 207169"/>
              <a:gd name="connsiteY7" fmla="*/ 28575 h 104775"/>
              <a:gd name="connsiteX8" fmla="*/ 178594 w 207169"/>
              <a:gd name="connsiteY8" fmla="*/ 19050 h 104775"/>
              <a:gd name="connsiteX9" fmla="*/ 197644 w 207169"/>
              <a:gd name="connsiteY9" fmla="*/ 0 h 104775"/>
              <a:gd name="connsiteX10" fmla="*/ 197644 w 207169"/>
              <a:gd name="connsiteY10" fmla="*/ 0 h 104775"/>
              <a:gd name="connsiteX11" fmla="*/ 207169 w 207169"/>
              <a:gd name="connsiteY11" fmla="*/ 40481 h 104775"/>
              <a:gd name="connsiteX12" fmla="*/ 109538 w 207169"/>
              <a:gd name="connsiteY12" fmla="*/ 95250 h 104775"/>
              <a:gd name="connsiteX13" fmla="*/ 0 w 207169"/>
              <a:gd name="connsiteY13" fmla="*/ 104775 h 104775"/>
              <a:gd name="connsiteX14" fmla="*/ 0 w 207169"/>
              <a:gd name="connsiteY14" fmla="*/ 52387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7169" h="104775">
                <a:moveTo>
                  <a:pt x="0" y="52387"/>
                </a:moveTo>
                <a:lnTo>
                  <a:pt x="0" y="52387"/>
                </a:lnTo>
                <a:cubicBezTo>
                  <a:pt x="55442" y="57427"/>
                  <a:pt x="17427" y="54768"/>
                  <a:pt x="114300" y="54768"/>
                </a:cubicBezTo>
                <a:lnTo>
                  <a:pt x="114300" y="54768"/>
                </a:lnTo>
                <a:cubicBezTo>
                  <a:pt x="120650" y="50799"/>
                  <a:pt x="126652" y="46211"/>
                  <a:pt x="133350" y="42862"/>
                </a:cubicBezTo>
                <a:cubicBezTo>
                  <a:pt x="137840" y="40617"/>
                  <a:pt x="142875" y="39688"/>
                  <a:pt x="147638" y="38100"/>
                </a:cubicBezTo>
                <a:lnTo>
                  <a:pt x="154781" y="35718"/>
                </a:lnTo>
                <a:cubicBezTo>
                  <a:pt x="157162" y="33337"/>
                  <a:pt x="159185" y="30532"/>
                  <a:pt x="161925" y="28575"/>
                </a:cubicBezTo>
                <a:cubicBezTo>
                  <a:pt x="172887" y="20745"/>
                  <a:pt x="169401" y="27222"/>
                  <a:pt x="178594" y="19050"/>
                </a:cubicBezTo>
                <a:cubicBezTo>
                  <a:pt x="185306" y="13084"/>
                  <a:pt x="191293" y="6349"/>
                  <a:pt x="197644" y="0"/>
                </a:cubicBezTo>
                <a:lnTo>
                  <a:pt x="197644" y="0"/>
                </a:lnTo>
                <a:lnTo>
                  <a:pt x="207169" y="40481"/>
                </a:lnTo>
                <a:lnTo>
                  <a:pt x="109538" y="95250"/>
                </a:lnTo>
                <a:lnTo>
                  <a:pt x="0" y="104775"/>
                </a:lnTo>
                <a:lnTo>
                  <a:pt x="0" y="52387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3251086" y="2901770"/>
            <a:ext cx="207169" cy="104775"/>
          </a:xfrm>
          <a:custGeom>
            <a:avLst/>
            <a:gdLst>
              <a:gd name="connsiteX0" fmla="*/ 0 w 207169"/>
              <a:gd name="connsiteY0" fmla="*/ 52387 h 104775"/>
              <a:gd name="connsiteX1" fmla="*/ 0 w 207169"/>
              <a:gd name="connsiteY1" fmla="*/ 52387 h 104775"/>
              <a:gd name="connsiteX2" fmla="*/ 114300 w 207169"/>
              <a:gd name="connsiteY2" fmla="*/ 54768 h 104775"/>
              <a:gd name="connsiteX3" fmla="*/ 114300 w 207169"/>
              <a:gd name="connsiteY3" fmla="*/ 54768 h 104775"/>
              <a:gd name="connsiteX4" fmla="*/ 133350 w 207169"/>
              <a:gd name="connsiteY4" fmla="*/ 42862 h 104775"/>
              <a:gd name="connsiteX5" fmla="*/ 147638 w 207169"/>
              <a:gd name="connsiteY5" fmla="*/ 38100 h 104775"/>
              <a:gd name="connsiteX6" fmla="*/ 154781 w 207169"/>
              <a:gd name="connsiteY6" fmla="*/ 35718 h 104775"/>
              <a:gd name="connsiteX7" fmla="*/ 161925 w 207169"/>
              <a:gd name="connsiteY7" fmla="*/ 28575 h 104775"/>
              <a:gd name="connsiteX8" fmla="*/ 178594 w 207169"/>
              <a:gd name="connsiteY8" fmla="*/ 19050 h 104775"/>
              <a:gd name="connsiteX9" fmla="*/ 197644 w 207169"/>
              <a:gd name="connsiteY9" fmla="*/ 0 h 104775"/>
              <a:gd name="connsiteX10" fmla="*/ 197644 w 207169"/>
              <a:gd name="connsiteY10" fmla="*/ 0 h 104775"/>
              <a:gd name="connsiteX11" fmla="*/ 207169 w 207169"/>
              <a:gd name="connsiteY11" fmla="*/ 40481 h 104775"/>
              <a:gd name="connsiteX12" fmla="*/ 109538 w 207169"/>
              <a:gd name="connsiteY12" fmla="*/ 95250 h 104775"/>
              <a:gd name="connsiteX13" fmla="*/ 0 w 207169"/>
              <a:gd name="connsiteY13" fmla="*/ 104775 h 104775"/>
              <a:gd name="connsiteX14" fmla="*/ 0 w 207169"/>
              <a:gd name="connsiteY14" fmla="*/ 52387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7169" h="104775">
                <a:moveTo>
                  <a:pt x="0" y="52387"/>
                </a:moveTo>
                <a:lnTo>
                  <a:pt x="0" y="52387"/>
                </a:lnTo>
                <a:cubicBezTo>
                  <a:pt x="55442" y="57427"/>
                  <a:pt x="17427" y="54768"/>
                  <a:pt x="114300" y="54768"/>
                </a:cubicBezTo>
                <a:lnTo>
                  <a:pt x="114300" y="54768"/>
                </a:lnTo>
                <a:cubicBezTo>
                  <a:pt x="120650" y="50799"/>
                  <a:pt x="126652" y="46211"/>
                  <a:pt x="133350" y="42862"/>
                </a:cubicBezTo>
                <a:cubicBezTo>
                  <a:pt x="137840" y="40617"/>
                  <a:pt x="142875" y="39688"/>
                  <a:pt x="147638" y="38100"/>
                </a:cubicBezTo>
                <a:lnTo>
                  <a:pt x="154781" y="35718"/>
                </a:lnTo>
                <a:cubicBezTo>
                  <a:pt x="157162" y="33337"/>
                  <a:pt x="159185" y="30532"/>
                  <a:pt x="161925" y="28575"/>
                </a:cubicBezTo>
                <a:cubicBezTo>
                  <a:pt x="172887" y="20745"/>
                  <a:pt x="169401" y="27222"/>
                  <a:pt x="178594" y="19050"/>
                </a:cubicBezTo>
                <a:cubicBezTo>
                  <a:pt x="185306" y="13084"/>
                  <a:pt x="191293" y="6349"/>
                  <a:pt x="197644" y="0"/>
                </a:cubicBezTo>
                <a:lnTo>
                  <a:pt x="197644" y="0"/>
                </a:lnTo>
                <a:lnTo>
                  <a:pt x="207169" y="40481"/>
                </a:lnTo>
                <a:lnTo>
                  <a:pt x="109538" y="95250"/>
                </a:lnTo>
                <a:lnTo>
                  <a:pt x="0" y="104775"/>
                </a:lnTo>
                <a:lnTo>
                  <a:pt x="0" y="52387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28602"/>
            <a:ext cx="7772400" cy="1126528"/>
          </a:xfrm>
          <a:prstGeom prst="rect">
            <a:avLst/>
          </a:prstGeom>
        </p:spPr>
        <p:txBody>
          <a:bodyPr anchor="ctr">
            <a:normAutofit fontScale="92500"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900" cap="all" dirty="0" smtClean="0">
                <a:solidFill>
                  <a:schemeClr val="tx1"/>
                </a:solidFill>
                <a:effectLst/>
              </a:rPr>
              <a:t>Device error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500" cap="all" dirty="0">
                <a:solidFill>
                  <a:srgbClr val="FF0000"/>
                </a:solidFill>
                <a:effectLst/>
              </a:rPr>
              <a:t>Blinking</a:t>
            </a:r>
            <a:r>
              <a:rPr lang="en-US" sz="3500" cap="all" dirty="0" smtClean="0">
                <a:solidFill>
                  <a:srgbClr val="FFFF99"/>
                </a:solidFill>
                <a:effectLst/>
              </a:rPr>
              <a:t> </a:t>
            </a:r>
            <a:r>
              <a:rPr lang="en-US" sz="3500" cap="all" dirty="0" smtClean="0">
                <a:solidFill>
                  <a:srgbClr val="FF0000"/>
                </a:solidFill>
                <a:effectLst/>
              </a:rPr>
              <a:t>red</a:t>
            </a:r>
            <a:endParaRPr lang="en-US" sz="3500" cap="all" dirty="0">
              <a:solidFill>
                <a:srgbClr val="FFFF99"/>
              </a:solidFill>
              <a:effectLst/>
            </a:endParaRPr>
          </a:p>
        </p:txBody>
      </p:sp>
      <p:pic>
        <p:nvPicPr>
          <p:cNvPr id="71682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8100" y="1665288"/>
            <a:ext cx="6630988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reeform 7"/>
          <p:cNvSpPr/>
          <p:nvPr/>
        </p:nvSpPr>
        <p:spPr>
          <a:xfrm>
            <a:off x="3048000" y="2881313"/>
            <a:ext cx="207169" cy="104775"/>
          </a:xfrm>
          <a:custGeom>
            <a:avLst/>
            <a:gdLst>
              <a:gd name="connsiteX0" fmla="*/ 0 w 207169"/>
              <a:gd name="connsiteY0" fmla="*/ 52387 h 104775"/>
              <a:gd name="connsiteX1" fmla="*/ 0 w 207169"/>
              <a:gd name="connsiteY1" fmla="*/ 52387 h 104775"/>
              <a:gd name="connsiteX2" fmla="*/ 114300 w 207169"/>
              <a:gd name="connsiteY2" fmla="*/ 54768 h 104775"/>
              <a:gd name="connsiteX3" fmla="*/ 114300 w 207169"/>
              <a:gd name="connsiteY3" fmla="*/ 54768 h 104775"/>
              <a:gd name="connsiteX4" fmla="*/ 133350 w 207169"/>
              <a:gd name="connsiteY4" fmla="*/ 42862 h 104775"/>
              <a:gd name="connsiteX5" fmla="*/ 147638 w 207169"/>
              <a:gd name="connsiteY5" fmla="*/ 38100 h 104775"/>
              <a:gd name="connsiteX6" fmla="*/ 154781 w 207169"/>
              <a:gd name="connsiteY6" fmla="*/ 35718 h 104775"/>
              <a:gd name="connsiteX7" fmla="*/ 161925 w 207169"/>
              <a:gd name="connsiteY7" fmla="*/ 28575 h 104775"/>
              <a:gd name="connsiteX8" fmla="*/ 178594 w 207169"/>
              <a:gd name="connsiteY8" fmla="*/ 19050 h 104775"/>
              <a:gd name="connsiteX9" fmla="*/ 197644 w 207169"/>
              <a:gd name="connsiteY9" fmla="*/ 0 h 104775"/>
              <a:gd name="connsiteX10" fmla="*/ 197644 w 207169"/>
              <a:gd name="connsiteY10" fmla="*/ 0 h 104775"/>
              <a:gd name="connsiteX11" fmla="*/ 207169 w 207169"/>
              <a:gd name="connsiteY11" fmla="*/ 40481 h 104775"/>
              <a:gd name="connsiteX12" fmla="*/ 109538 w 207169"/>
              <a:gd name="connsiteY12" fmla="*/ 95250 h 104775"/>
              <a:gd name="connsiteX13" fmla="*/ 0 w 207169"/>
              <a:gd name="connsiteY13" fmla="*/ 104775 h 104775"/>
              <a:gd name="connsiteX14" fmla="*/ 0 w 207169"/>
              <a:gd name="connsiteY14" fmla="*/ 52387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7169" h="104775">
                <a:moveTo>
                  <a:pt x="0" y="52387"/>
                </a:moveTo>
                <a:lnTo>
                  <a:pt x="0" y="52387"/>
                </a:lnTo>
                <a:cubicBezTo>
                  <a:pt x="55442" y="57427"/>
                  <a:pt x="17427" y="54768"/>
                  <a:pt x="114300" y="54768"/>
                </a:cubicBezTo>
                <a:lnTo>
                  <a:pt x="114300" y="54768"/>
                </a:lnTo>
                <a:cubicBezTo>
                  <a:pt x="120650" y="50799"/>
                  <a:pt x="126652" y="46211"/>
                  <a:pt x="133350" y="42862"/>
                </a:cubicBezTo>
                <a:cubicBezTo>
                  <a:pt x="137840" y="40617"/>
                  <a:pt x="142875" y="39688"/>
                  <a:pt x="147638" y="38100"/>
                </a:cubicBezTo>
                <a:lnTo>
                  <a:pt x="154781" y="35718"/>
                </a:lnTo>
                <a:cubicBezTo>
                  <a:pt x="157162" y="33337"/>
                  <a:pt x="159185" y="30532"/>
                  <a:pt x="161925" y="28575"/>
                </a:cubicBezTo>
                <a:cubicBezTo>
                  <a:pt x="172887" y="20745"/>
                  <a:pt x="169401" y="27222"/>
                  <a:pt x="178594" y="19050"/>
                </a:cubicBezTo>
                <a:cubicBezTo>
                  <a:pt x="185306" y="13084"/>
                  <a:pt x="191293" y="6349"/>
                  <a:pt x="197644" y="0"/>
                </a:cubicBezTo>
                <a:lnTo>
                  <a:pt x="197644" y="0"/>
                </a:lnTo>
                <a:lnTo>
                  <a:pt x="207169" y="40481"/>
                </a:lnTo>
                <a:lnTo>
                  <a:pt x="109538" y="95250"/>
                </a:lnTo>
                <a:lnTo>
                  <a:pt x="0" y="104775"/>
                </a:lnTo>
                <a:lnTo>
                  <a:pt x="0" y="52387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 rot="1427110">
            <a:off x="3780325" y="2825276"/>
            <a:ext cx="341462" cy="463791"/>
          </a:xfrm>
          <a:prstGeom prst="ellipse">
            <a:avLst/>
          </a:prstGeom>
          <a:noFill/>
          <a:ln>
            <a:solidFill>
              <a:srgbClr val="FFFF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5400000" algn="t" rotWithShape="0">
              <a:srgbClr val="FFFF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algn="ctr"/>
            <a:r>
              <a:rPr lang="en-US" smtClean="0"/>
              <a:t>Flex Components</a:t>
            </a:r>
          </a:p>
        </p:txBody>
      </p:sp>
      <p:pic>
        <p:nvPicPr>
          <p:cNvPr id="17410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379663"/>
            <a:ext cx="8229600" cy="3149600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572860" y="809175"/>
            <a:ext cx="373427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Volume/Pairing Button</a:t>
            </a:r>
            <a:r>
              <a:rPr lang="en-US" sz="25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391949" y="5617321"/>
            <a:ext cx="274415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Microphone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174120" y="778661"/>
            <a:ext cx="1981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Speaker</a:t>
            </a:r>
          </a:p>
        </p:txBody>
      </p:sp>
      <p:pic>
        <p:nvPicPr>
          <p:cNvPr id="18436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0463" y="1804988"/>
            <a:ext cx="4667250" cy="339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8" name="Straight Arrow Connector 27"/>
          <p:cNvCxnSpPr/>
          <p:nvPr/>
        </p:nvCxnSpPr>
        <p:spPr>
          <a:xfrm>
            <a:off x="2959100" y="1746250"/>
            <a:ext cx="1344613" cy="133985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4764088" y="3582988"/>
            <a:ext cx="115887" cy="1881187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724525" y="1419225"/>
            <a:ext cx="1152525" cy="1719263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928630" y="1234123"/>
            <a:ext cx="4060719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spc="150" dirty="0">
                <a:ln w="11430"/>
                <a:latin typeface="Calibri"/>
                <a:ea typeface="Calibri"/>
                <a:cs typeface="Times New Roman"/>
              </a:rPr>
              <a:t> </a:t>
            </a:r>
            <a:r>
              <a:rPr lang="en-US" sz="2500" b="1" spc="150" dirty="0">
                <a:ln w="11430"/>
                <a:latin typeface="+mj-lt"/>
                <a:ea typeface="Calibri"/>
                <a:cs typeface="Times New Roman"/>
              </a:rPr>
              <a:t>POWER / DATA PORT</a:t>
            </a:r>
            <a:endParaRPr lang="en-US" sz="2500" b="1" spc="150" dirty="0">
              <a:ln w="11430"/>
              <a:latin typeface="+mj-lt"/>
              <a:ea typeface="Calibri"/>
              <a:cs typeface="Times New Roman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992986" y="989527"/>
            <a:ext cx="1981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CAMERA LED</a:t>
            </a:r>
            <a:endParaRPr lang="en-US" sz="2500" b="1" cap="all" dirty="0">
              <a:ln w="6350">
                <a:noFill/>
              </a:ln>
              <a:latin typeface="+mj-lt"/>
              <a:ea typeface="+mj-ea"/>
              <a:cs typeface="+mj-cs"/>
            </a:endParaRPr>
          </a:p>
        </p:txBody>
      </p:sp>
      <p:pic>
        <p:nvPicPr>
          <p:cNvPr id="20483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0463" y="1804988"/>
            <a:ext cx="4667250" cy="339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8" name="Straight Arrow Connector 27"/>
          <p:cNvCxnSpPr/>
          <p:nvPr/>
        </p:nvCxnSpPr>
        <p:spPr>
          <a:xfrm>
            <a:off x="2959100" y="1746250"/>
            <a:ext cx="433388" cy="2105025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992813" y="1585913"/>
            <a:ext cx="768350" cy="1344612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1604" t="31639" r="9371" b="31770"/>
          <a:stretch/>
        </p:blipFill>
        <p:spPr>
          <a:xfrm>
            <a:off x="1485900" y="3865098"/>
            <a:ext cx="6172200" cy="207850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/>
              <a:ext uri="{28A0092B-C50C-407E-A947-70E740481C1C}"/>
            </a:extLst>
          </a:blip>
          <a:srcRect l="11367" t="31437" r="9941" b="31410"/>
          <a:stretch/>
        </p:blipFill>
        <p:spPr>
          <a:xfrm>
            <a:off x="1485900" y="990600"/>
            <a:ext cx="6172200" cy="20574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TextBox 5"/>
          <p:cNvSpPr txBox="1"/>
          <p:nvPr/>
        </p:nvSpPr>
        <p:spPr>
          <a:xfrm>
            <a:off x="92314" y="2998113"/>
            <a:ext cx="1330476" cy="86177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Master </a:t>
            </a: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Power </a:t>
            </a: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Switch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81400" y="3126353"/>
            <a:ext cx="2667000" cy="60529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Recharging /</a:t>
            </a: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 Cable Port</a:t>
            </a:r>
            <a:endParaRPr lang="en-US" sz="2000" b="1" cap="all" dirty="0">
              <a:ln w="6350">
                <a:noFill/>
              </a:ln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87201" y="3252798"/>
            <a:ext cx="2667000" cy="35240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Operational LED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295400" y="1981200"/>
            <a:ext cx="1828800" cy="1395413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6705600" y="2741613"/>
            <a:ext cx="1295400" cy="458787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5032375" y="2362200"/>
            <a:ext cx="835025" cy="608013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27149" y="2786264"/>
            <a:ext cx="2439352" cy="99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Battery Status LED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522775" y="1211659"/>
            <a:ext cx="2621225" cy="2025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Event Button </a:t>
            </a: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(start/stop recording)</a:t>
            </a:r>
            <a:endParaRPr lang="en-US" sz="2500" b="1" cap="all" dirty="0">
              <a:ln w="6350">
                <a:noFill/>
              </a:ln>
              <a:latin typeface="+mj-lt"/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5877770" y="5867400"/>
            <a:ext cx="310188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Battery Status Button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pic>
        <p:nvPicPr>
          <p:cNvPr id="23556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701675"/>
            <a:ext cx="5027613" cy="575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Elbow Connector 3"/>
          <p:cNvCxnSpPr>
            <a:stCxn id="3" idx="2"/>
          </p:cNvCxnSpPr>
          <p:nvPr/>
        </p:nvCxnSpPr>
        <p:spPr>
          <a:xfrm rot="16200000" flipH="1">
            <a:off x="2491582" y="2477294"/>
            <a:ext cx="376237" cy="2974975"/>
          </a:xfrm>
          <a:prstGeom prst="bentConnector2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/>
          <p:nvPr/>
        </p:nvCxnSpPr>
        <p:spPr>
          <a:xfrm rot="16200000" flipV="1">
            <a:off x="5894388" y="3992563"/>
            <a:ext cx="1616075" cy="1666875"/>
          </a:xfrm>
          <a:prstGeom prst="bentConnector2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4648200" y="2084388"/>
            <a:ext cx="1976438" cy="1076325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685800" y="200062"/>
            <a:ext cx="7772400" cy="806505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>
                <a:solidFill>
                  <a:schemeClr val="tx1"/>
                </a:solidFill>
                <a:effectLst/>
              </a:rPr>
              <a:t>Battery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Status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LED</a:t>
            </a: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2700338" y="5924550"/>
            <a:ext cx="37433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solidFill>
                  <a:srgbClr val="08981D"/>
                </a:solidFill>
                <a:latin typeface="+mj-lt"/>
                <a:ea typeface="Calibri"/>
                <a:cs typeface="Times New Roman"/>
              </a:rPr>
              <a:t>41% - 100%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latin typeface="Calibri"/>
              <a:ea typeface="Calibri"/>
              <a:cs typeface="Times New Roman"/>
            </a:endParaRPr>
          </a:p>
        </p:txBody>
      </p:sp>
      <p:pic>
        <p:nvPicPr>
          <p:cNvPr id="25603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6638" y="701675"/>
            <a:ext cx="5027612" cy="575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Oval 22"/>
          <p:cNvSpPr/>
          <p:nvPr/>
        </p:nvSpPr>
        <p:spPr>
          <a:xfrm rot="20011264">
            <a:off x="3584757" y="2702306"/>
            <a:ext cx="1521967" cy="1572595"/>
          </a:xfrm>
          <a:prstGeom prst="ellipse">
            <a:avLst/>
          </a:prstGeom>
          <a:noFill/>
          <a:ln w="107950">
            <a:solidFill>
              <a:srgbClr val="08981D"/>
            </a:solidFill>
          </a:ln>
          <a:effectLst>
            <a:glow rad="101600">
              <a:srgbClr val="00B050">
                <a:alpha val="40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685800" y="200062"/>
            <a:ext cx="7772400" cy="806505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>
                <a:solidFill>
                  <a:schemeClr val="tx1"/>
                </a:solidFill>
                <a:effectLst/>
              </a:rPr>
              <a:t>Battery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Status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LED</a:t>
            </a: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2700338" y="5924550"/>
            <a:ext cx="37433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solidFill>
                  <a:srgbClr val="FFC000"/>
                </a:solidFill>
                <a:latin typeface="+mj-lt"/>
                <a:ea typeface="Calibri"/>
                <a:cs typeface="Times New Roman"/>
              </a:rPr>
              <a:t>21% - 40%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latin typeface="Calibri"/>
              <a:ea typeface="Calibri"/>
              <a:cs typeface="Times New Roman"/>
            </a:endParaRPr>
          </a:p>
        </p:txBody>
      </p:sp>
      <p:pic>
        <p:nvPicPr>
          <p:cNvPr id="26627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6638" y="779463"/>
            <a:ext cx="5027612" cy="575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 rot="20011264">
            <a:off x="3592449" y="2700497"/>
            <a:ext cx="1521967" cy="1607100"/>
          </a:xfrm>
          <a:prstGeom prst="ellipse">
            <a:avLst/>
          </a:prstGeom>
          <a:noFill/>
          <a:ln w="107950">
            <a:solidFill>
              <a:srgbClr val="FFFF00"/>
            </a:solidFill>
          </a:ln>
          <a:effectLst>
            <a:glow rad="101600">
              <a:srgbClr val="FFFF99">
                <a:alpha val="40000"/>
              </a:srgbClr>
            </a:glow>
            <a:outerShdw blurRad="50800" dist="50800" dir="5400000" algn="ctr" rotWithShape="0">
              <a:srgbClr val="FFFF99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xon_PPT_Theme_Wide">
  <a:themeElements>
    <a:clrScheme name="Axon">
      <a:dk1>
        <a:srgbClr val="292C28"/>
      </a:dk1>
      <a:lt1>
        <a:sysClr val="window" lastClr="FFFFFF"/>
      </a:lt1>
      <a:dk2>
        <a:srgbClr val="292C28"/>
      </a:dk2>
      <a:lt2>
        <a:srgbClr val="FFFFFF"/>
      </a:lt2>
      <a:accent1>
        <a:srgbClr val="FFD109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351C1"/>
      </a:hlink>
      <a:folHlink>
        <a:srgbClr val="292C2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4694</TotalTime>
  <Words>89</Words>
  <Application>Microsoft Office PowerPoint</Application>
  <PresentationFormat>On-screen Show (4:3)</PresentationFormat>
  <Paragraphs>22</Paragraphs>
  <Slides>27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Calibri</vt:lpstr>
      <vt:lpstr>Arial</vt:lpstr>
      <vt:lpstr>Helvetica Light</vt:lpstr>
      <vt:lpstr>Times New Roman</vt:lpstr>
      <vt:lpstr>Axon_PPT_Theme_Wide</vt:lpstr>
      <vt:lpstr>Slide 1</vt:lpstr>
      <vt:lpstr>Slide 2</vt:lpstr>
      <vt:lpstr>Flex Components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Connecting All 3 Components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Evidence.com Dock</vt:lpstr>
      <vt:lpstr>Docked Camera</vt:lpstr>
      <vt:lpstr>Slide 22</vt:lpstr>
      <vt:lpstr>Slide 23</vt:lpstr>
      <vt:lpstr>Slide 24</vt:lpstr>
      <vt:lpstr>Slide 25</vt:lpstr>
      <vt:lpstr>Slide 26</vt:lpstr>
      <vt:lpstr>Slide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garetbonham@gmail.com</dc:creator>
  <cp:lastModifiedBy>wcwerner</cp:lastModifiedBy>
  <cp:revision>872</cp:revision>
  <dcterms:created xsi:type="dcterms:W3CDTF">2014-12-07T17:24:32Z</dcterms:created>
  <dcterms:modified xsi:type="dcterms:W3CDTF">2015-12-11T16:39:29Z</dcterms:modified>
</cp:coreProperties>
</file>